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1500198"/>
          </a:xfrm>
        </p:spPr>
        <p:txBody>
          <a:bodyPr/>
          <a:lstStyle/>
          <a:p>
            <a:r>
              <a:rPr lang="ru-RU" dirty="0" smtClean="0"/>
              <a:t>Рисование мятой бумагой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Рисование мятой бумагой – это один из многочисленных видов рисования в нетрадиционной технике, доступный детям с младшего дошкольного возраста. Достаточно простой в исполнении способ изображения, но картины выглядят ярко, незабываемо и оригинально.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Младшая группа</a:t>
            </a:r>
            <a:endParaRPr lang="ru-RU" dirty="0"/>
          </a:p>
        </p:txBody>
      </p:sp>
      <p:pic>
        <p:nvPicPr>
          <p:cNvPr id="6" name="Содержимое 5" descr="3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1"/>
            <a:ext cx="3521075" cy="3000395"/>
          </a:xfrm>
        </p:spPr>
      </p:pic>
      <p:pic>
        <p:nvPicPr>
          <p:cNvPr id="7" name="Содержимое 6" descr="huge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714752"/>
            <a:ext cx="4056069" cy="31432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5" name="Содержимое 4" descr="image004_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1"/>
            <a:ext cx="3521075" cy="2857520"/>
          </a:xfrm>
        </p:spPr>
      </p:pic>
      <p:pic>
        <p:nvPicPr>
          <p:cNvPr id="6" name="Содержимое 5" descr="841bd54d190c10f20c0a5e82c8242f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571876"/>
            <a:ext cx="3767144" cy="28670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5" name="Содержимое 4" descr="66a8ab3167ae8ca626e04c8342532e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725" y="1600200"/>
            <a:ext cx="3288025" cy="4525963"/>
          </a:xfrm>
        </p:spPr>
      </p:pic>
      <p:pic>
        <p:nvPicPr>
          <p:cNvPr id="6" name="Содержимое 5" descr="d177af864c5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644558"/>
            <a:ext cx="3894162" cy="26418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pic>
        <p:nvPicPr>
          <p:cNvPr id="5" name="Содержимое 4" descr="Risuem-myatoj-bumagoj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5" y="1571612"/>
            <a:ext cx="2903566" cy="3357585"/>
          </a:xfrm>
        </p:spPr>
      </p:pic>
      <p:pic>
        <p:nvPicPr>
          <p:cNvPr id="6" name="Содержимое 5" descr="cf3c69571b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2349" y="1600200"/>
            <a:ext cx="299297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П.Кончаловский</a:t>
            </a:r>
            <a:r>
              <a:rPr lang="ru-RU" dirty="0" smtClean="0"/>
              <a:t> «Сирень»</a:t>
            </a:r>
            <a:endParaRPr lang="ru-RU" dirty="0"/>
          </a:p>
        </p:txBody>
      </p:sp>
      <p:pic>
        <p:nvPicPr>
          <p:cNvPr id="7" name="Содержимое 6" descr="a_6684_146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7231"/>
            <a:ext cx="7000924" cy="55957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52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Рисование мятой бумагой</vt:lpstr>
      <vt:lpstr>Младшая группа</vt:lpstr>
      <vt:lpstr>Средняя группа</vt:lpstr>
      <vt:lpstr>Старшая группа</vt:lpstr>
      <vt:lpstr>Подготовительная группа</vt:lpstr>
      <vt:lpstr>П.Кончаловский «Сирень»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мятой бумагой</dc:title>
  <cp:lastModifiedBy>UserXP</cp:lastModifiedBy>
  <cp:revision>3</cp:revision>
  <dcterms:modified xsi:type="dcterms:W3CDTF">2016-04-05T17:09:41Z</dcterms:modified>
</cp:coreProperties>
</file>